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6" d="100"/>
          <a:sy n="86" d="100"/>
        </p:scale>
        <p:origin x="533" y="-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815ED29D-98CE-495B-B55F-BBADD64048A0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4845F96D-5C49-4D75-B8F5-0D9461701A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7798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5F96D-5C49-4D75-B8F5-0D9461701A0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7091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9DDDA5-93A2-E5BD-9402-0DCAF7594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A9D7F79-2F15-5A81-363E-6E63476EC9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529B3A5-4315-4A3E-3CE9-ADCA75005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FCAA-04D2-499E-B3DF-DF0D5CC140DF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A034805-1016-A66C-C849-91CC20DC9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EDCBD2-736F-ACA5-1A6A-57C1A4DB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DB5F-7EC6-4436-8109-0EB3348ADF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8567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8E84BF-3EA0-718D-1921-3EEA3576C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5FD5BA0-6AAF-12DC-9993-86F1680A77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FF8F87-E901-290B-5C43-071F7BAD9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FCAA-04D2-499E-B3DF-DF0D5CC140DF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4DB82D-FD1E-ECD3-D430-F0049C4C7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620A0E-C02F-C12E-12F9-ACDF30DA1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DB5F-7EC6-4436-8109-0EB3348ADF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47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E63F2A7-00F3-94CA-D1C5-28DAB94613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E00736B-5EB3-1E2C-ABA4-850370336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BA71E9-0F86-E421-C432-0F9050D32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FCAA-04D2-499E-B3DF-DF0D5CC140DF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D148A7F-A0EE-54DB-050D-1F546EED1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296DF6-19C5-BE3A-0998-EAF1C3ACB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DB5F-7EC6-4436-8109-0EB3348ADF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2387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ACAEB9-B067-83D7-DE93-AB29DFCDE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0076DE-2DA8-926E-74ED-51ACEC03A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D756F8F-BE4F-21D9-662E-783A0E954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FCAA-04D2-499E-B3DF-DF0D5CC140DF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4346566-D3C0-972A-650D-0BA335A1E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403770-0D1B-2DE7-9A39-229BDD01A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DB5F-7EC6-4436-8109-0EB3348ADF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0850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0AF6EB-3748-083E-A1D0-31E4998A0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56C9B5F-F308-05BA-05C6-C8B8A746A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27C6A73-6BBD-362A-A0BD-E784A5A52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FCAA-04D2-499E-B3DF-DF0D5CC140DF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644942-ECB9-6016-B2E2-A61FD048E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6F356E-CD82-0E8E-4EA4-49272FC5C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DB5F-7EC6-4436-8109-0EB3348ADF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509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0FCB19-566C-CC5E-094D-D95DB4316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D9BF12-6A80-703C-0E84-0586FBE8E4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FF70E34-4A05-AAFD-C082-197B3ACFF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1BD5F80-3F43-2127-3123-76D493710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FCAA-04D2-499E-B3DF-DF0D5CC140DF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F86796A-E892-A6CA-797E-D48032229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EC960C4-3579-A33E-AA96-17C9C70DC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DB5F-7EC6-4436-8109-0EB3348ADF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759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E768EB-09CB-8BFA-70A8-5A78228D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0F39EAA-68DA-FE31-0725-D4F6D1FE4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55B624C-E6E3-5A83-7A66-197CEE7A7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BAAAF34-9D37-5794-8C67-48F6CF8F50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4653A7B-F403-3597-4A21-AA45FF2651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C8CAE1D-0E32-60C8-8F12-57EF5B87C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FCAA-04D2-499E-B3DF-DF0D5CC140DF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3B8E796-13FE-0F65-F6B6-16107019F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F1FC9C9-629A-1EC6-2BFA-39F008866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DB5F-7EC6-4436-8109-0EB3348ADF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8714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CDC8BD-4419-70C6-7254-5130447DA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D970EFF-C8DB-BC83-E0BF-9F953C5EA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FCAA-04D2-499E-B3DF-DF0D5CC140DF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01AB57B-9E2C-4F5B-62DA-5E8A16ADD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AE71628-8463-59C4-3405-9E8F78AF8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DB5F-7EC6-4436-8109-0EB3348ADF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7003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3DA65D0-9C9A-51D7-B690-15AB17710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FCAA-04D2-499E-B3DF-DF0D5CC140DF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8517C39-C9E7-FB71-B49C-33BCB8A17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6BC290-BBFE-AE87-6450-E25FC05E1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DB5F-7EC6-4436-8109-0EB3348ADF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2353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328525-F118-28B6-549A-BE2F8F06F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414C2E-D266-CE40-7959-D833F8262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AB65B6-AA25-938E-C94F-0072843C8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E71D403-0D7A-FB78-5F0E-1F9969E9E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FCAA-04D2-499E-B3DF-DF0D5CC140DF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3E3E3B4-B5CF-E3CC-F0C8-1DD947E62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9482CA5-4ED6-0CDA-A6E2-5BBF13E8F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DB5F-7EC6-4436-8109-0EB3348ADF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5123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B64A04-4BBA-BC5B-CDB9-14BB66057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2D94F5C-1C06-D651-EBE0-8911D53807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054226C-CCF8-3827-BB7A-6EB083A89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2ACB7B0-7483-2A60-FCCB-B1263BD3F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8FCAA-04D2-499E-B3DF-DF0D5CC140DF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F15B3C9-EFE8-9804-F2B9-47AE3F7C6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DE57556-4242-F79D-4F7A-2D21CB43E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DB5F-7EC6-4436-8109-0EB3348ADF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094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2E6C6B8-0DF0-EE8F-0161-F17C778B8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16E05D8-0D0A-C270-1EF1-EA9F82DF6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7D8E66-AF26-8E16-F63D-B6138B0815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38FCAA-04D2-499E-B3DF-DF0D5CC140DF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7B2530C-35D5-DFC2-E445-60C6EB7AF6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D8957D-C045-2860-BC05-7E968C836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CADB5F-7EC6-4436-8109-0EB3348ADF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3933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png"/><Relationship Id="rId7" Type="http://schemas.openxmlformats.org/officeDocument/2006/relationships/image" Target="cid:0087af87-18c1-4672-9bcd-b818da0c7e04@JPNP286.PROD.OUTLOOK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11" Type="http://schemas.openxmlformats.org/officeDocument/2006/relationships/image" Target="cid:ab0cd75e-41d8-41e0-8e43-112893574205@JPNP286.PROD.OUTLOOK.COM" TargetMode="External"/><Relationship Id="rId5" Type="http://schemas.openxmlformats.org/officeDocument/2006/relationships/image" Target="cid:29453e2a-186a-4f9a-9f37-75b53dfc5121@JPNP286.PROD.OUTLOOK.COM" TargetMode="External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openxmlformats.org/officeDocument/2006/relationships/image" Target="cid:cc0af12b-1b70-4b03-b20b-17eabd1ef07e@JPNP286.PROD.OUTLOOK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D9368E14-9B3B-B17B-E508-F3228B90BA59}"/>
              </a:ext>
            </a:extLst>
          </p:cNvPr>
          <p:cNvSpPr/>
          <p:nvPr/>
        </p:nvSpPr>
        <p:spPr>
          <a:xfrm>
            <a:off x="987796" y="2272683"/>
            <a:ext cx="10216405" cy="2376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19733EC-D7DC-8AF7-BF02-27743C1C7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96" y="609600"/>
            <a:ext cx="10216405" cy="5660571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106237B1-86A1-B027-FDF7-7EB2A2F220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1" y="814550"/>
            <a:ext cx="8178800" cy="559729"/>
          </a:xfrm>
        </p:spPr>
        <p:txBody>
          <a:bodyPr>
            <a:normAutofit/>
          </a:bodyPr>
          <a:lstStyle/>
          <a:p>
            <a:r>
              <a:rPr lang="en-US" altLang="ja-JP" sz="2400" dirty="0">
                <a:latin typeface="+mn-lt"/>
              </a:rPr>
              <a:t>KUGAYAMA SEIKO </a:t>
            </a:r>
            <a:r>
              <a:rPr lang="ja-JP" altLang="en-US" sz="2400" dirty="0">
                <a:latin typeface="+mn-lt"/>
              </a:rPr>
              <a:t>ギャラリー</a:t>
            </a:r>
            <a:endParaRPr kumimoji="1" lang="ja-JP" altLang="en-US" sz="2400" dirty="0">
              <a:latin typeface="+mn-lt"/>
            </a:endParaRPr>
          </a:p>
        </p:txBody>
      </p:sp>
      <p:sp>
        <p:nvSpPr>
          <p:cNvPr id="7" name="サブタイトル 2">
            <a:extLst>
              <a:ext uri="{FF2B5EF4-FFF2-40B4-BE49-F238E27FC236}">
                <a16:creationId xmlns:a16="http://schemas.microsoft.com/office/drawing/2014/main" id="{BE9C8673-6899-8259-B57F-E96873C0E277}"/>
              </a:ext>
            </a:extLst>
          </p:cNvPr>
          <p:cNvSpPr txBox="1">
            <a:spLocks/>
          </p:cNvSpPr>
          <p:nvPr/>
        </p:nvSpPr>
        <p:spPr>
          <a:xfrm>
            <a:off x="5716877" y="5206289"/>
            <a:ext cx="4343699" cy="538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kern="100" dirty="0">
                <a:ln w="9525" cap="flat" cmpd="sng" algn="ctr">
                  <a:solidFill>
                    <a:srgbClr val="767171"/>
                  </a:solidFill>
                  <a:prstDash val="solid"/>
                  <a:round/>
                </a:ln>
                <a:solidFill>
                  <a:srgbClr val="76717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游明朝" panose="02020400000000000000" pitchFamily="18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　　</a:t>
            </a:r>
            <a:r>
              <a:rPr lang="ja-JP" altLang="en-US" kern="100" dirty="0">
                <a:ln w="9525" cap="flat" cmpd="sng" algn="ctr">
                  <a:solidFill>
                    <a:srgbClr val="767171"/>
                  </a:solidFill>
                  <a:prstDash val="solid"/>
                  <a:round/>
                </a:ln>
                <a:solidFill>
                  <a:srgbClr val="767171"/>
                </a:solidFill>
                <a:latin typeface="游明朝" panose="02020400000000000000" pitchFamily="18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</a:t>
            </a:r>
            <a:endParaRPr lang="ja-JP" altLang="ja-JP" sz="15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r"/>
            <a:endParaRPr lang="ja-JP" altLang="en-US" sz="2800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3C84A3D-DB0B-8D7C-1618-7DF54A9B0DD4}"/>
              </a:ext>
            </a:extLst>
          </p:cNvPr>
          <p:cNvSpPr/>
          <p:nvPr/>
        </p:nvSpPr>
        <p:spPr>
          <a:xfrm>
            <a:off x="7202747" y="5694724"/>
            <a:ext cx="3535680" cy="348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</a:rPr>
              <a:t>視覚障害教育部門　小学部５年</a:t>
            </a:r>
            <a:endParaRPr kumimoji="1" lang="ja-JP" altLang="en-US" dirty="0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B148F406-4C9F-06CF-2319-EC5521211C05}"/>
              </a:ext>
            </a:extLst>
          </p:cNvPr>
          <p:cNvSpPr/>
          <p:nvPr/>
        </p:nvSpPr>
        <p:spPr>
          <a:xfrm>
            <a:off x="3279471" y="1298810"/>
            <a:ext cx="5691116" cy="909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solidFill>
                  <a:schemeClr val="tx1"/>
                </a:solidFill>
              </a:rPr>
              <a:t>見つけてワイヤーワールド</a:t>
            </a:r>
            <a:endParaRPr kumimoji="1" lang="ja-JP" altLang="en-US" sz="3200" b="1" dirty="0">
              <a:solidFill>
                <a:schemeClr val="tx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BC067AD-DB48-424C-B29D-3008FB893095}"/>
              </a:ext>
            </a:extLst>
          </p:cNvPr>
          <p:cNvSpPr txBox="1"/>
          <p:nvPr/>
        </p:nvSpPr>
        <p:spPr>
          <a:xfrm>
            <a:off x="2035629" y="5038226"/>
            <a:ext cx="8527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/>
              <a:t>　針金をペンチで切ったり曲げてみたり、線と線が作る空間にイメージをふくらませ、個性あふれる作品ができました。</a:t>
            </a:r>
          </a:p>
        </p:txBody>
      </p:sp>
      <p:pic>
        <p:nvPicPr>
          <p:cNvPr id="2" name="図 1" descr="テーブル, 座る, ノートパソコン, コンピュータ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DA0B04DA-62D1-9129-74A8-E51AA764877B}"/>
              </a:ext>
            </a:extLst>
          </p:cNvPr>
          <p:cNvPicPr>
            <a:picLocks noChangeAspect="1"/>
          </p:cNvPicPr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68"/>
          <a:stretch>
            <a:fillRect/>
          </a:stretch>
        </p:blipFill>
        <p:spPr bwMode="auto">
          <a:xfrm>
            <a:off x="6334604" y="2602539"/>
            <a:ext cx="2279227" cy="18343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図 2" descr="屋内, ノートパソコン, コンピュータ, テーブル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96BF8637-7EDC-97D3-0688-3BF35EE02E9A}"/>
              </a:ext>
            </a:extLst>
          </p:cNvPr>
          <p:cNvPicPr>
            <a:picLocks noChangeAspect="1"/>
          </p:cNvPicPr>
          <p:nvPr/>
        </p:nvPicPr>
        <p:blipFill rotWithShape="1"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" r="4045" b="5927"/>
          <a:stretch>
            <a:fillRect/>
          </a:stretch>
        </p:blipFill>
        <p:spPr bwMode="auto">
          <a:xfrm>
            <a:off x="3775102" y="2618247"/>
            <a:ext cx="2403195" cy="18343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図 7" descr="屋内, テーブル, 座る, コンピュータ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96BCFBF3-2D4A-2520-7DFE-7E3612DEBD93}"/>
              </a:ext>
            </a:extLst>
          </p:cNvPr>
          <p:cNvPicPr>
            <a:picLocks noChangeAspect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919" y="2617849"/>
            <a:ext cx="2458876" cy="1844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F78572-454B-2F13-6885-9B6F30E4CBFF}"/>
              </a:ext>
            </a:extLst>
          </p:cNvPr>
          <p:cNvPicPr>
            <a:picLocks noChangeAspect="1"/>
          </p:cNvPicPr>
          <p:nvPr/>
        </p:nvPicPr>
        <p:blipFill rotWithShape="1"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" r="4642" b="1429"/>
          <a:stretch>
            <a:fillRect/>
          </a:stretch>
        </p:blipFill>
        <p:spPr bwMode="auto">
          <a:xfrm>
            <a:off x="8765027" y="2618913"/>
            <a:ext cx="2265991" cy="18179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14789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39</Words>
  <Application>Microsoft Office PowerPoint</Application>
  <PresentationFormat>ワイド画面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游明朝</vt:lpstr>
      <vt:lpstr>Arial</vt:lpstr>
      <vt:lpstr>Office テーマ</vt:lpstr>
      <vt:lpstr>KUGAYAMA SEIKO ギャラリー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溝井　千春</dc:creator>
  <cp:lastModifiedBy>前田　由美子</cp:lastModifiedBy>
  <cp:revision>8</cp:revision>
  <cp:lastPrinted>2026-04-15T08:06:56Z</cp:lastPrinted>
  <dcterms:created xsi:type="dcterms:W3CDTF">2025-04-23T07:37:47Z</dcterms:created>
  <dcterms:modified xsi:type="dcterms:W3CDTF">2026-04-15T08:06:56Z</dcterms:modified>
</cp:coreProperties>
</file>