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A55B"/>
    <a:srgbClr val="FFDE76"/>
    <a:srgbClr val="2E5067"/>
    <a:srgbClr val="AACEE4"/>
    <a:srgbClr val="EAF2F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76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2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66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43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79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4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130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9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31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58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3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D926-C8E1-4DBE-B26A-56246298715C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367E-265F-4280-9CA7-C54DC76D75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40560" y="948069"/>
            <a:ext cx="8278238" cy="559729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</a:rPr>
              <a:t>KUGAYAMA SEIKO </a:t>
            </a:r>
            <a:r>
              <a:rPr lang="ja-JP" altLang="en-US" sz="2400" dirty="0">
                <a:latin typeface="+mn-lt"/>
              </a:rPr>
              <a:t>ギャラリー</a:t>
            </a:r>
            <a:endParaRPr kumimoji="1" lang="ja-JP" altLang="en-US" sz="2400" dirty="0">
              <a:latin typeface="+mn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940560" y="785286"/>
            <a:ext cx="8310880" cy="5321935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5716877" y="5206289"/>
            <a:ext cx="4343699" cy="538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kern="100" dirty="0">
                <a:ln w="9525" cap="flat" cmpd="sng" algn="ctr">
                  <a:solidFill>
                    <a:srgbClr val="767171"/>
                  </a:solidFill>
                  <a:prstDash val="solid"/>
                  <a:round/>
                </a:ln>
                <a:solidFill>
                  <a:srgbClr val="76717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知的</a:t>
            </a:r>
            <a:r>
              <a:rPr lang="ja-JP" altLang="ja-JP" sz="16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障害教育部門　</a:t>
            </a:r>
            <a:r>
              <a:rPr lang="ja-JP" altLang="en-US" sz="16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游明朝" panose="02020400000000000000" pitchFamily="18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小学部４年</a:t>
            </a:r>
            <a:endParaRPr lang="ja-JP" altLang="ja-JP" sz="1600" kern="1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r"/>
            <a:endParaRPr lang="ja-JP" altLang="ja-JP" sz="1500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r"/>
            <a:endParaRPr lang="ja-JP" altLang="en-US" sz="28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64744" y="1391491"/>
            <a:ext cx="8462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壁飾りをつくろう</a:t>
            </a:r>
            <a:endParaRPr lang="en-US" altLang="ja-JP" sz="4000" dirty="0">
              <a:solidFill>
                <a:schemeClr val="tx1">
                  <a:lumMod val="65000"/>
                  <a:lumOff val="35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サブタイトル 5"/>
          <p:cNvSpPr txBox="1">
            <a:spLocks/>
          </p:cNvSpPr>
          <p:nvPr/>
        </p:nvSpPr>
        <p:spPr>
          <a:xfrm>
            <a:off x="7279341" y="2200814"/>
            <a:ext cx="2592446" cy="124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ja-JP" altLang="en-US" sz="1600" dirty="0"/>
              <a:t>　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33935" y="4816360"/>
            <a:ext cx="785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一人ひとりの手形を鳥の羽に見立てて、幸せの青い鳥を作りました。</a:t>
            </a:r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8F5EDD-C4D2-E52F-3354-135684AA0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131" y="2456647"/>
            <a:ext cx="2592445" cy="194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文字の書かれた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8FDE75-4B6D-D652-03BA-4742A3910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777" y="2456648"/>
            <a:ext cx="2592445" cy="194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9B4EF07-DC2F-2E60-5270-3A9B243404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03" y="2456649"/>
            <a:ext cx="2592445" cy="194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02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33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HG創英角ﾎﾟｯﾌﾟ体</vt:lpstr>
      <vt:lpstr>游ゴシック</vt:lpstr>
      <vt:lpstr>游ゴシック Light</vt:lpstr>
      <vt:lpstr>游明朝</vt:lpstr>
      <vt:lpstr>Arial</vt:lpstr>
      <vt:lpstr>Office テーマ</vt:lpstr>
      <vt:lpstr>KUGAYAMA SEIKO ギャラリー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KUGAYAMA SEIKO ギャラリー</dc:title>
  <dc:creator>東京都</dc:creator>
  <cp:lastModifiedBy>太田　果那</cp:lastModifiedBy>
  <cp:revision>46</cp:revision>
  <dcterms:created xsi:type="dcterms:W3CDTF">2023-06-05T23:32:21Z</dcterms:created>
  <dcterms:modified xsi:type="dcterms:W3CDTF">2025-04-21T07:09:47Z</dcterms:modified>
</cp:coreProperties>
</file>